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60" r:id="rId2"/>
    <p:sldId id="280" r:id="rId3"/>
    <p:sldId id="281" r:id="rId4"/>
    <p:sldId id="278" r:id="rId5"/>
    <p:sldId id="277" r:id="rId6"/>
    <p:sldId id="264" r:id="rId7"/>
    <p:sldId id="267" r:id="rId8"/>
    <p:sldId id="266" r:id="rId9"/>
    <p:sldId id="268" r:id="rId10"/>
    <p:sldId id="265" r:id="rId11"/>
    <p:sldId id="269" r:id="rId12"/>
    <p:sldId id="270" r:id="rId13"/>
    <p:sldId id="257" r:id="rId14"/>
    <p:sldId id="258" r:id="rId15"/>
    <p:sldId id="261" r:id="rId16"/>
    <p:sldId id="275" r:id="rId17"/>
    <p:sldId id="271" r:id="rId18"/>
    <p:sldId id="274" r:id="rId19"/>
    <p:sldId id="262" r:id="rId20"/>
    <p:sldId id="273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29" autoAdjust="0"/>
    <p:restoredTop sz="94660"/>
  </p:normalViewPr>
  <p:slideViewPr>
    <p:cSldViewPr snapToGrid="0" snapToObjects="1">
      <p:cViewPr>
        <p:scale>
          <a:sx n="150" d="100"/>
          <a:sy n="150" d="100"/>
        </p:scale>
        <p:origin x="-2040" y="-10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6A71B-1C7B-2C44-84A2-94B64C782DC6}" type="datetimeFigureOut">
              <a:rPr lang="en-US" smtClean="0"/>
              <a:t>10/9/18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82AC07-E2F4-B243-A40E-27DDB97AF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148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2AC07-E2F4-B243-A40E-27DDB97AFA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939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2AC07-E2F4-B243-A40E-27DDB97AFAE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789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E713-EEA0-714A-B8B3-0E839E862B70}" type="datetimeFigureOut">
              <a:rPr lang="en-US" smtClean="0"/>
              <a:t>10/9/18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6F73-3DA6-AE40-AE28-EA6F66AB7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869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E713-EEA0-714A-B8B3-0E839E862B70}" type="datetimeFigureOut">
              <a:rPr lang="en-US" smtClean="0"/>
              <a:t>10/9/18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6F73-3DA6-AE40-AE28-EA6F66AB7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03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E713-EEA0-714A-B8B3-0E839E862B70}" type="datetimeFigureOut">
              <a:rPr lang="en-US" smtClean="0"/>
              <a:t>10/9/18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6F73-3DA6-AE40-AE28-EA6F66AB7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19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E713-EEA0-714A-B8B3-0E839E862B70}" type="datetimeFigureOut">
              <a:rPr lang="en-US" smtClean="0"/>
              <a:t>10/9/18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6F73-3DA6-AE40-AE28-EA6F66AB7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02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E713-EEA0-714A-B8B3-0E839E862B70}" type="datetimeFigureOut">
              <a:rPr lang="en-US" smtClean="0"/>
              <a:t>10/9/18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6F73-3DA6-AE40-AE28-EA6F66AB7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856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E713-EEA0-714A-B8B3-0E839E862B70}" type="datetimeFigureOut">
              <a:rPr lang="en-US" smtClean="0"/>
              <a:t>10/9/18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6F73-3DA6-AE40-AE28-EA6F66AB7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756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E713-EEA0-714A-B8B3-0E839E862B70}" type="datetimeFigureOut">
              <a:rPr lang="en-US" smtClean="0"/>
              <a:t>10/9/18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6F73-3DA6-AE40-AE28-EA6F66AB7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35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E713-EEA0-714A-B8B3-0E839E862B70}" type="datetimeFigureOut">
              <a:rPr lang="en-US" smtClean="0"/>
              <a:t>10/9/18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6F73-3DA6-AE40-AE28-EA6F66AB7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43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E713-EEA0-714A-B8B3-0E839E862B70}" type="datetimeFigureOut">
              <a:rPr lang="en-US" smtClean="0"/>
              <a:t>10/9/18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6F73-3DA6-AE40-AE28-EA6F66AB7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228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E713-EEA0-714A-B8B3-0E839E862B70}" type="datetimeFigureOut">
              <a:rPr lang="en-US" smtClean="0"/>
              <a:t>10/9/18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6F73-3DA6-AE40-AE28-EA6F66AB7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5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E713-EEA0-714A-B8B3-0E839E862B70}" type="datetimeFigureOut">
              <a:rPr lang="en-US" smtClean="0"/>
              <a:t>10/9/18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6F73-3DA6-AE40-AE28-EA6F66AB7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74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6E713-EEA0-714A-B8B3-0E839E862B70}" type="datetimeFigureOut">
              <a:rPr lang="en-US" smtClean="0"/>
              <a:t>10/9/18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D6F73-3DA6-AE40-AE28-EA6F66AB7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354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3" Type="http://schemas.openxmlformats.org/officeDocument/2006/relationships/image" Target="../media/image11.png"/><Relationship Id="rId14" Type="http://schemas.openxmlformats.org/officeDocument/2006/relationships/image" Target="../media/image12.png"/><Relationship Id="rId15" Type="http://schemas.openxmlformats.org/officeDocument/2006/relationships/image" Target="../media/image13.png"/><Relationship Id="rId16" Type="http://schemas.openxmlformats.org/officeDocument/2006/relationships/image" Target="../media/image14.png"/><Relationship Id="rId17" Type="http://schemas.openxmlformats.org/officeDocument/2006/relationships/image" Target="../media/image15.png"/><Relationship Id="rId18" Type="http://schemas.openxmlformats.org/officeDocument/2006/relationships/image" Target="../media/image16.png"/><Relationship Id="rId19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jpeg"/><Relationship Id="rId10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1526" y="4235347"/>
            <a:ext cx="1313238" cy="11324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0201" y="4701893"/>
            <a:ext cx="2469169" cy="16142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8558" y="4221640"/>
            <a:ext cx="1986758" cy="10511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8734" y="4235347"/>
            <a:ext cx="1698525" cy="9817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2600" y="263010"/>
            <a:ext cx="905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Oral Histories: Video interviews with people who remember these scenes: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578" y="4221641"/>
            <a:ext cx="1437156" cy="11461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798" y="5367773"/>
            <a:ext cx="1477964" cy="948360"/>
          </a:xfrm>
          <a:prstGeom prst="rect">
            <a:avLst/>
          </a:prstGeom>
        </p:spPr>
      </p:pic>
      <p:pic>
        <p:nvPicPr>
          <p:cNvPr id="2" name="Picture 1" descr="pillory_whippingpost_photo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903" y="5018281"/>
            <a:ext cx="893674" cy="12978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1577" y="5200146"/>
            <a:ext cx="1836078" cy="11159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7867" y="763926"/>
            <a:ext cx="8618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smtClean="0"/>
              <a:t>John Gambacorta: coming to America, getting work,  starting an auto business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Agnes Hewlett </a:t>
            </a:r>
            <a:r>
              <a:rPr lang="en-US" sz="1600" dirty="0" err="1" smtClean="0"/>
              <a:t>Megginson</a:t>
            </a:r>
            <a:r>
              <a:rPr lang="en-US" sz="1600" dirty="0"/>
              <a:t>:</a:t>
            </a:r>
            <a:r>
              <a:rPr lang="en-US" sz="1600" dirty="0" smtClean="0"/>
              <a:t> Trolley (&amp; bridge), school, whipping post, Gilpin House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Hugh Ryan: Shad fishing, Ft. Casimir, </a:t>
            </a:r>
            <a:r>
              <a:rPr lang="en-US" sz="1600" dirty="0"/>
              <a:t>y</a:t>
            </a:r>
            <a:r>
              <a:rPr lang="en-US" sz="1600" dirty="0" smtClean="0"/>
              <a:t>acht basin, waterfront, Bull Hill area, playing </a:t>
            </a:r>
            <a:r>
              <a:rPr lang="en-US" sz="1600" dirty="0" err="1"/>
              <a:t>h</a:t>
            </a:r>
            <a:r>
              <a:rPr lang="en-US" sz="1600" dirty="0" err="1" smtClean="0"/>
              <a:t>ookey</a:t>
            </a:r>
            <a:endParaRPr lang="en-US" sz="1600" dirty="0" smtClean="0"/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Frances &amp; Henry Haut: </a:t>
            </a:r>
            <a:r>
              <a:rPr lang="en-US" sz="1600" dirty="0" err="1" smtClean="0"/>
              <a:t>Bellanca</a:t>
            </a:r>
            <a:r>
              <a:rPr lang="en-US" sz="1600" dirty="0" smtClean="0"/>
              <a:t>, Courthouse, Wharf area, Delaware Street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Gladys Green Clark– Growing up black in New Castle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Bill, Marcia, Carol, Tracy </a:t>
            </a:r>
            <a:r>
              <a:rPr lang="en-US" sz="1600" dirty="0" err="1" smtClean="0"/>
              <a:t>Quillen</a:t>
            </a:r>
            <a:r>
              <a:rPr lang="en-US" sz="1600" dirty="0" smtClean="0"/>
              <a:t>:  Prominent people who lived at 30 The Strand {no interviews}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1667" y="2326720"/>
            <a:ext cx="894502" cy="129014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95136" y="2326720"/>
            <a:ext cx="911704" cy="129014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92867" y="2333934"/>
            <a:ext cx="1100925" cy="129014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78558" y="2333934"/>
            <a:ext cx="1092324" cy="129014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00223" y="2326372"/>
            <a:ext cx="928906" cy="129014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97053" y="2326372"/>
            <a:ext cx="2079614" cy="129049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3357" y="2333934"/>
            <a:ext cx="830507" cy="129014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26158" y="3750845"/>
            <a:ext cx="3352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Links:  http://</a:t>
            </a:r>
            <a:r>
              <a:rPr lang="en-US" sz="1600" dirty="0" err="1"/>
              <a:t>nc-chap.org</a:t>
            </a:r>
            <a:r>
              <a:rPr lang="en-US" sz="1600" dirty="0"/>
              <a:t>/</a:t>
            </a:r>
            <a:r>
              <a:rPr lang="en-US" sz="1600" dirty="0" err="1"/>
              <a:t>oralhistory</a:t>
            </a:r>
            <a:r>
              <a:rPr lang="en-US" sz="1600" dirty="0"/>
              <a:t>/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5316" y="4252277"/>
            <a:ext cx="834810" cy="96479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4764" y="4235347"/>
            <a:ext cx="1472107" cy="111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791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1" y="279400"/>
            <a:ext cx="49869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The </a:t>
            </a:r>
            <a:r>
              <a:rPr lang="en-US" sz="2800" b="1" dirty="0" err="1" smtClean="0"/>
              <a:t>Quillen</a:t>
            </a:r>
            <a:r>
              <a:rPr lang="en-US" sz="2800" b="1" dirty="0" smtClean="0"/>
              <a:t> Family</a:t>
            </a:r>
          </a:p>
          <a:p>
            <a:pPr algn="ctr"/>
            <a:r>
              <a:rPr lang="en-US" b="1" dirty="0"/>
              <a:t>Residents of 30 The Strand 1970-2003</a:t>
            </a:r>
          </a:p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92" y="1536701"/>
            <a:ext cx="1175987" cy="17314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0032" y="1536702"/>
            <a:ext cx="1197684" cy="17314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601" y="1578434"/>
            <a:ext cx="1352505" cy="16933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5620" y="1578434"/>
            <a:ext cx="1355165" cy="16897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4134" y="3547533"/>
            <a:ext cx="18034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William T </a:t>
            </a:r>
            <a:r>
              <a:rPr lang="en-US" sz="1600" dirty="0" err="1" smtClean="0"/>
              <a:t>Quillen</a:t>
            </a:r>
            <a:endParaRPr lang="en-US" sz="1600" dirty="0" smtClean="0"/>
          </a:p>
          <a:p>
            <a:r>
              <a:rPr lang="en-US" sz="1400" dirty="0" smtClean="0"/>
              <a:t>1935-2016</a:t>
            </a:r>
          </a:p>
          <a:p>
            <a:r>
              <a:rPr lang="en-US" sz="1400" dirty="0" smtClean="0"/>
              <a:t>Chancellor, </a:t>
            </a:r>
          </a:p>
          <a:p>
            <a:r>
              <a:rPr lang="en-US" sz="1400" dirty="0" smtClean="0"/>
              <a:t>Del. Supreme Court,</a:t>
            </a:r>
          </a:p>
          <a:p>
            <a:r>
              <a:rPr lang="en-US" sz="1400" dirty="0" smtClean="0"/>
              <a:t>Democratic Candidate for Gov.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2288029" y="3547533"/>
            <a:ext cx="2385572" cy="2954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Marcia </a:t>
            </a:r>
            <a:r>
              <a:rPr lang="en-US" sz="1600" dirty="0" err="1" smtClean="0"/>
              <a:t>Stirling</a:t>
            </a:r>
            <a:r>
              <a:rPr lang="en-US" sz="1600" dirty="0" smtClean="0"/>
              <a:t> </a:t>
            </a:r>
            <a:r>
              <a:rPr lang="en-US" sz="1600" dirty="0" err="1" smtClean="0"/>
              <a:t>Quillen</a:t>
            </a:r>
            <a:endParaRPr lang="en-US" sz="1600" dirty="0" smtClean="0"/>
          </a:p>
          <a:p>
            <a:r>
              <a:rPr lang="en-US" sz="1400" dirty="0" smtClean="0"/>
              <a:t>1937-2015</a:t>
            </a:r>
          </a:p>
          <a:p>
            <a:r>
              <a:rPr lang="en-US" sz="1200" dirty="0"/>
              <a:t>Director of Development, </a:t>
            </a:r>
            <a:r>
              <a:rPr lang="en-US" sz="1200" dirty="0" err="1" smtClean="0"/>
              <a:t>Wilm</a:t>
            </a:r>
            <a:r>
              <a:rPr lang="en-US" sz="1200" dirty="0" smtClean="0"/>
              <a:t>. </a:t>
            </a:r>
            <a:r>
              <a:rPr lang="en-US" sz="1200" dirty="0"/>
              <a:t>Friends School </a:t>
            </a:r>
            <a:endParaRPr lang="en-US" sz="1200" dirty="0" smtClean="0"/>
          </a:p>
          <a:p>
            <a:r>
              <a:rPr lang="en-US" sz="1200" dirty="0" smtClean="0"/>
              <a:t>Development </a:t>
            </a:r>
            <a:r>
              <a:rPr lang="en-US" sz="1200" dirty="0"/>
              <a:t>office, </a:t>
            </a:r>
            <a:r>
              <a:rPr lang="en-US" sz="1200" dirty="0" smtClean="0"/>
              <a:t>UD,</a:t>
            </a:r>
            <a:endParaRPr lang="en-US" sz="1200" dirty="0"/>
          </a:p>
          <a:p>
            <a:r>
              <a:rPr lang="en-US" sz="1200" dirty="0" smtClean="0"/>
              <a:t>Elder </a:t>
            </a:r>
            <a:r>
              <a:rPr lang="en-US" sz="1200" dirty="0"/>
              <a:t>N.C. Presby. Church, </a:t>
            </a:r>
            <a:endParaRPr lang="en-US" sz="1200" dirty="0" smtClean="0"/>
          </a:p>
          <a:p>
            <a:r>
              <a:rPr lang="en-US" sz="1200" dirty="0" smtClean="0"/>
              <a:t>choir member</a:t>
            </a:r>
            <a:r>
              <a:rPr lang="en-US" sz="1200" dirty="0"/>
              <a:t>, </a:t>
            </a:r>
            <a:endParaRPr lang="en-US" sz="1200" dirty="0" smtClean="0"/>
          </a:p>
          <a:p>
            <a:r>
              <a:rPr lang="en-US" sz="1200" dirty="0" err="1" smtClean="0"/>
              <a:t>Headstart</a:t>
            </a:r>
            <a:r>
              <a:rPr lang="en-US" sz="1200" dirty="0" smtClean="0"/>
              <a:t>,</a:t>
            </a:r>
          </a:p>
          <a:p>
            <a:r>
              <a:rPr lang="en-US" sz="1200" dirty="0" smtClean="0"/>
              <a:t>Delaware </a:t>
            </a:r>
            <a:r>
              <a:rPr lang="en-US" sz="1200" dirty="0"/>
              <a:t>Adolescent Program, </a:t>
            </a:r>
            <a:endParaRPr lang="en-US" sz="1200" dirty="0" smtClean="0"/>
          </a:p>
          <a:p>
            <a:r>
              <a:rPr lang="en-US" sz="1200" dirty="0" smtClean="0"/>
              <a:t>Center</a:t>
            </a:r>
            <a:r>
              <a:rPr lang="en-US" sz="1200" dirty="0"/>
              <a:t> </a:t>
            </a:r>
            <a:r>
              <a:rPr lang="en-US" sz="1200" dirty="0" smtClean="0"/>
              <a:t>to </a:t>
            </a:r>
            <a:r>
              <a:rPr lang="en-US" sz="1200" dirty="0"/>
              <a:t>Prevent Handgun Violence, </a:t>
            </a:r>
            <a:endParaRPr lang="en-US" sz="1200" dirty="0" smtClean="0"/>
          </a:p>
          <a:p>
            <a:r>
              <a:rPr lang="en-US" sz="1200" dirty="0" smtClean="0"/>
              <a:t>Board </a:t>
            </a:r>
            <a:r>
              <a:rPr lang="en-US" sz="1200" dirty="0"/>
              <a:t>of YMCA </a:t>
            </a:r>
            <a:r>
              <a:rPr lang="en-US" sz="1200" dirty="0" smtClean="0"/>
              <a:t>of Wilmington </a:t>
            </a:r>
          </a:p>
          <a:p>
            <a:r>
              <a:rPr lang="en-US" sz="1200" dirty="0" smtClean="0"/>
              <a:t>one </a:t>
            </a:r>
            <a:r>
              <a:rPr lang="en-US" sz="1200" dirty="0"/>
              <a:t>of the </a:t>
            </a:r>
            <a:r>
              <a:rPr lang="en-US" sz="1200" dirty="0" smtClean="0"/>
              <a:t>first two </a:t>
            </a:r>
            <a:r>
              <a:rPr lang="en-US" sz="1200" dirty="0"/>
              <a:t>non-Quakers to </a:t>
            </a:r>
            <a:r>
              <a:rPr lang="en-US" sz="1200" dirty="0" smtClean="0"/>
              <a:t>serve as </a:t>
            </a:r>
            <a:r>
              <a:rPr lang="en-US" sz="1200" dirty="0"/>
              <a:t>Trustees for </a:t>
            </a:r>
            <a:r>
              <a:rPr lang="en-US" sz="1200" dirty="0" err="1"/>
              <a:t>Wilm</a:t>
            </a:r>
            <a:r>
              <a:rPr lang="en-US" sz="1200" dirty="0"/>
              <a:t>. Friends School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3601" y="3547533"/>
            <a:ext cx="159530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Carol </a:t>
            </a:r>
            <a:r>
              <a:rPr lang="en-US" sz="1600" dirty="0" err="1" smtClean="0"/>
              <a:t>Quillen</a:t>
            </a:r>
            <a:endParaRPr lang="en-US" sz="1600" dirty="0" smtClean="0"/>
          </a:p>
          <a:p>
            <a:r>
              <a:rPr lang="en-US" sz="1600" dirty="0" smtClean="0"/>
              <a:t>(1961-</a:t>
            </a:r>
          </a:p>
          <a:p>
            <a:r>
              <a:rPr lang="en-US" sz="1200" dirty="0" smtClean="0"/>
              <a:t>First female President,</a:t>
            </a:r>
          </a:p>
          <a:p>
            <a:r>
              <a:rPr lang="en-US" sz="1200" dirty="0" smtClean="0"/>
              <a:t> Davidson College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>
          <a:xfrm>
            <a:off x="6587101" y="3547533"/>
            <a:ext cx="200798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Tracey </a:t>
            </a:r>
            <a:r>
              <a:rPr lang="en-US" sz="1600" dirty="0" err="1"/>
              <a:t>Quillen</a:t>
            </a:r>
            <a:r>
              <a:rPr lang="en-US" sz="1600" dirty="0"/>
              <a:t> Carney </a:t>
            </a:r>
            <a:endParaRPr lang="en-US" sz="1600" dirty="0" smtClean="0"/>
          </a:p>
          <a:p>
            <a:r>
              <a:rPr lang="en-US" sz="1400" dirty="0" smtClean="0"/>
              <a:t>(</a:t>
            </a:r>
            <a:r>
              <a:rPr lang="en-US" sz="1400" dirty="0"/>
              <a:t>1963-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7101" y="4128543"/>
            <a:ext cx="22859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Administrator</a:t>
            </a:r>
          </a:p>
          <a:p>
            <a:r>
              <a:rPr lang="en-US" sz="1200" dirty="0" smtClean="0"/>
              <a:t> </a:t>
            </a:r>
            <a:r>
              <a:rPr lang="en-US" sz="1200" dirty="0"/>
              <a:t>Wilmington Friends (15y)</a:t>
            </a:r>
          </a:p>
          <a:p>
            <a:r>
              <a:rPr lang="en-US" sz="1200" dirty="0"/>
              <a:t>First Lady of Delaware (2017</a:t>
            </a:r>
            <a:r>
              <a:rPr lang="en-US" sz="1200" dirty="0" smtClean="0"/>
              <a:t>—</a:t>
            </a:r>
          </a:p>
          <a:p>
            <a:r>
              <a:rPr lang="en-US" sz="1200" dirty="0"/>
              <a:t>Focusing on efforts to help </a:t>
            </a:r>
            <a:r>
              <a:rPr lang="en-US" sz="1200" dirty="0" smtClean="0"/>
              <a:t>children succeed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9216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0266" y="541866"/>
            <a:ext cx="4065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Quillen</a:t>
            </a:r>
            <a:r>
              <a:rPr lang="en-US" dirty="0" smtClean="0"/>
              <a:t> girl’s childhood in New Castle</a:t>
            </a:r>
            <a:endParaRPr lang="en-US" dirty="0"/>
          </a:p>
        </p:txBody>
      </p:sp>
      <p:pic>
        <p:nvPicPr>
          <p:cNvPr id="3" name="Picture 2" descr="ADIONC-17Stra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81" y="1732279"/>
            <a:ext cx="3282952" cy="44648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35048" y="1193800"/>
            <a:ext cx="3098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Carol participating in ADIONC with cousin Bob at 17 The Strand in the 60’s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0" y="2353733"/>
            <a:ext cx="4411617" cy="33104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1193800"/>
            <a:ext cx="34882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 note left by 12 year old Tracy under</a:t>
            </a:r>
          </a:p>
          <a:p>
            <a:r>
              <a:rPr lang="en-US" sz="1400" dirty="0" smtClean="0"/>
              <a:t> an attic trapdoor that she said was a “</a:t>
            </a:r>
            <a:r>
              <a:rPr lang="en-US" sz="1400" dirty="0" err="1" smtClean="0"/>
              <a:t>slaveway</a:t>
            </a:r>
            <a:r>
              <a:rPr lang="en-US" sz="1400" dirty="0" smtClean="0"/>
              <a:t>”.  Neither she nor her mother remember anything about it.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62064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Next Week:   </a:t>
            </a:r>
            <a:r>
              <a:rPr lang="en-US" sz="2800" dirty="0"/>
              <a:t>Class 7: The Civil war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862667" y="1582341"/>
            <a:ext cx="626533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Lincoln's </a:t>
            </a:r>
            <a:r>
              <a:rPr lang="en-US" dirty="0"/>
              <a:t>map of slave </a:t>
            </a:r>
            <a:r>
              <a:rPr lang="en-US" dirty="0" smtClean="0"/>
              <a:t>ownership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(</a:t>
            </a:r>
            <a:r>
              <a:rPr lang="en-US" dirty="0"/>
              <a:t>North) Regular army volunteers, "colored troops", "colored sailors", "witnesses to </a:t>
            </a:r>
            <a:r>
              <a:rPr lang="en-US" dirty="0" smtClean="0"/>
              <a:t>war”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 </a:t>
            </a:r>
            <a:r>
              <a:rPr lang="en-US" dirty="0"/>
              <a:t>(South) Rev. John Johns, Col. John </a:t>
            </a:r>
            <a:r>
              <a:rPr lang="en-US" dirty="0" err="1"/>
              <a:t>Lambson</a:t>
            </a:r>
            <a:r>
              <a:rPr lang="en-US" dirty="0"/>
              <a:t>, husbands of </a:t>
            </a:r>
            <a:r>
              <a:rPr lang="en-US" dirty="0" smtClean="0"/>
              <a:t>George </a:t>
            </a:r>
            <a:r>
              <a:rPr lang="en-US" dirty="0"/>
              <a:t>Read III </a:t>
            </a:r>
            <a:r>
              <a:rPr lang="en-US" dirty="0" smtClean="0"/>
              <a:t>daughters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Diary of Ann Read Reeves, a New Castle woman who went to the South.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Military rule in New Castle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Julia Jefferson, Angel of Mercy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McCrone</a:t>
            </a:r>
            <a:r>
              <a:rPr lang="en-US" dirty="0" smtClean="0"/>
              <a:t> </a:t>
            </a:r>
            <a:r>
              <a:rPr lang="en-US" dirty="0"/>
              <a:t>Pic </a:t>
            </a:r>
            <a:r>
              <a:rPr lang="en-US" dirty="0" err="1" smtClean="0"/>
              <a:t>Nic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What </a:t>
            </a:r>
            <a:r>
              <a:rPr lang="en-US" dirty="0"/>
              <a:t>New Castle boy became Adjutant General under Lincoln, then (briefly) Secretary of State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826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067" y="740114"/>
            <a:ext cx="9508837" cy="549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1994" y="879206"/>
            <a:ext cx="9542927" cy="551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65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4-08 at 12.01.5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73" y="-728134"/>
            <a:ext cx="8122727" cy="8629937"/>
          </a:xfrm>
          <a:prstGeom prst="rect">
            <a:avLst/>
          </a:prstGeom>
        </p:spPr>
      </p:pic>
      <p:sp>
        <p:nvSpPr>
          <p:cNvPr id="3" name="Donut 2"/>
          <p:cNvSpPr/>
          <p:nvPr/>
        </p:nvSpPr>
        <p:spPr>
          <a:xfrm>
            <a:off x="838200" y="2785534"/>
            <a:ext cx="2980267" cy="3217333"/>
          </a:xfrm>
          <a:prstGeom prst="donut">
            <a:avLst>
              <a:gd name="adj" fmla="val 435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695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067" y="740114"/>
            <a:ext cx="9508837" cy="549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622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4867" y="3488267"/>
            <a:ext cx="138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academy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9144000" cy="668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848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23333" y="507999"/>
            <a:ext cx="9939866" cy="62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314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4-08 at 12.23.3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33" y="660400"/>
            <a:ext cx="9093200" cy="5715000"/>
          </a:xfrm>
          <a:prstGeom prst="rect">
            <a:avLst/>
          </a:prstGeom>
        </p:spPr>
      </p:pic>
      <p:sp>
        <p:nvSpPr>
          <p:cNvPr id="3" name="Frame 2"/>
          <p:cNvSpPr/>
          <p:nvPr/>
        </p:nvSpPr>
        <p:spPr>
          <a:xfrm>
            <a:off x="118533" y="1998133"/>
            <a:ext cx="9025467" cy="1109134"/>
          </a:xfrm>
          <a:prstGeom prst="frame">
            <a:avLst>
              <a:gd name="adj1" fmla="val 563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70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9533" y="1794933"/>
            <a:ext cx="14664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Opera House, </a:t>
            </a:r>
          </a:p>
          <a:p>
            <a:r>
              <a:rPr lang="en-US" smtClean="0"/>
              <a:t>1899</a:t>
            </a:r>
            <a:endParaRPr lang="en-US" dirty="0"/>
          </a:p>
        </p:txBody>
      </p:sp>
      <p:pic>
        <p:nvPicPr>
          <p:cNvPr id="4" name="Picture 3" descr="old operaHous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3743" y="0"/>
            <a:ext cx="51383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53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llory_whippingpost_photo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2867" y="84668"/>
            <a:ext cx="4867435" cy="656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8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side_jail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9597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514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0"/>
            <a:ext cx="86993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863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&amp;Tbank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996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4" y="622300"/>
            <a:ext cx="91440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634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18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129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0"/>
            <a:ext cx="8599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01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3700"/>
            <a:ext cx="9144000" cy="605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840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0700"/>
            <a:ext cx="9144000" cy="580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395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418</Words>
  <Application>Microsoft Macintosh PowerPoint</Application>
  <PresentationFormat>On-screen Show (4:3)</PresentationFormat>
  <Paragraphs>55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Next Week:   Class 7: The Civil war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Meek</dc:creator>
  <cp:lastModifiedBy>James Meek</cp:lastModifiedBy>
  <cp:revision>33</cp:revision>
  <dcterms:created xsi:type="dcterms:W3CDTF">2015-04-08T13:31:42Z</dcterms:created>
  <dcterms:modified xsi:type="dcterms:W3CDTF">2018-10-10T00:06:39Z</dcterms:modified>
</cp:coreProperties>
</file>